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5BE2-B200-40A2-B230-B90F084CA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B8410-3566-4475-9E02-B5CFD49F0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D6FD0-E6C8-4867-82C7-C7F6A321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9782-DD44-457B-8CAB-19A8DC8F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6F67-A342-488F-9C05-AD012897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0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85D1-898F-47E2-ACC6-5C01EEBE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34AE3-4247-46B1-8F0C-C1B3F42EC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480D-9A4F-4CE8-B46D-90DB9AB5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C3C55-CB5A-4976-B16A-EAF3DBB3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2BF9-3C18-4F88-BF47-060523DA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EDC79-5AD9-442A-8EC4-33F97AFA1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3C91-40B8-4550-A327-B9B328C3B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ECB7-FC39-4D99-80D7-D4E08F26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BD9F-5550-4C4C-BD85-C607FDBF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4100-6E71-4035-A3A7-90E958BF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8A70-BBF4-48C8-BC2B-9A21B222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6F6E-60FF-435B-A462-6EC0607F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A66A-4B09-45F5-AD64-E0ABB004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3764-343F-4CA5-A73A-2988F67F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E915-6412-4D44-8031-B61EDDE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6831-4F90-41CD-BB9D-5894E011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716E2-9E6E-437D-9DC8-F5B52B26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63B4-D073-4406-A62B-690733C3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B8C7-E4A9-4CDB-990B-BBBCFCA7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4E03-E5E8-40CB-BBC8-594A4448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386D-8F2E-4DB1-A7E3-E8CC1D8F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659C-8018-426D-857A-9C4BF9D7E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3D483-A22C-4146-907A-5628236BB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E2128-6A24-498E-866B-1F1D4B76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A223E-877D-4413-9E22-50216C77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4612-FA73-4BF8-8DAA-8FAAE19C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232B-CC68-46F5-B18F-11F0C891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6438-E5E5-4C8B-B3E8-9B89B4FF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C3626-7B58-4095-AA5E-4F6EF704D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8552-4AA4-4971-B049-80C7F4A9F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FE824-BD33-47F8-8A63-64F556C38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1579C-AF5E-4928-A149-4CC08553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06434-7ECA-4D2C-8A7E-D5B5BE32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F7ED3-690E-4126-B146-B1612E6E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B2B9-A2D7-4D1A-B0C0-DE0B295C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91534-542E-444A-BAF3-B9BF0B12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A1EA6-64F7-408A-B1CB-77C63F5C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90CBD-ADE9-43B3-BC70-7CBB3604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5B516-0F65-4EB3-8569-ECC8908A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880A4-3645-43FB-A52B-A9D3DC91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67940-0E55-46F1-8574-B8466537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1122-7AF0-4307-BAB7-D0B86FAD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CC44A-4BBD-4336-81F4-89D9BF503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4F6D7-5C3C-4C6E-B16B-6FEF6856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8E933-9134-4F1C-AB5A-79E50392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76F5A-F507-46BC-9EDE-BD565971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EE442-D39D-4739-8C5A-58A113A9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EC0D-CB52-4BBF-B1AC-1D6BE500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DE292-5A07-45FA-AF40-CED6B17C4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E146A-180E-42AE-A841-F396B5157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727B6-8C29-4EE4-935E-59F4B423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F3A2A-56E5-4DF4-A634-C71465A6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3B478-4DBD-4257-B38E-52F20B36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439C9-0EF3-4EA6-A2E7-1F8F3E11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28E1E-C471-448C-B9FF-0AD6626C7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8FB6-337D-41FE-9B0B-6E2F8F850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EB52-573B-4DAC-9544-44EF03108645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66846-15CA-45F0-B189-4FF097CE8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F005-0B68-45DE-A01C-644E80B3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C96E-633F-4653-A777-07FE46AE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7B1A850A-31A0-4C74-8328-073ED7A0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3755900"/>
            <a:ext cx="2358901" cy="2883646"/>
          </a:xfrm>
          <a:prstGeom prst="rect">
            <a:avLst/>
          </a:prstGeom>
        </p:spPr>
      </p:pic>
      <p:pic>
        <p:nvPicPr>
          <p:cNvPr id="4" name="Picture 3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FF9280B7-9B65-4896-AF37-C1EE1F9F4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8" y="335901"/>
            <a:ext cx="7987004" cy="5990253"/>
          </a:xfrm>
          <a:prstGeom prst="rect">
            <a:avLst/>
          </a:prstGeom>
        </p:spPr>
      </p:pic>
      <p:pic>
        <p:nvPicPr>
          <p:cNvPr id="5" name="Picture 4" descr="A statue of 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5F8DC82C-E66F-4116-BC0C-B2FF62BA7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30" y="3657600"/>
            <a:ext cx="1579966" cy="1931435"/>
          </a:xfrm>
          <a:prstGeom prst="rect">
            <a:avLst/>
          </a:prstGeom>
        </p:spPr>
      </p:pic>
      <p:pic>
        <p:nvPicPr>
          <p:cNvPr id="6" name="Picture 5" descr="A statue of 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B5C5617E-865F-4DC3-9802-7BBDD0FC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702906"/>
            <a:ext cx="2358901" cy="28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7B1A850A-31A0-4C74-8328-073ED7A0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3755900"/>
            <a:ext cx="2358901" cy="2883646"/>
          </a:xfrm>
          <a:prstGeom prst="rect">
            <a:avLst/>
          </a:prstGeom>
        </p:spPr>
      </p:pic>
      <p:pic>
        <p:nvPicPr>
          <p:cNvPr id="5" name="Picture 4" descr="A statue of 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5F8DC82C-E66F-4116-BC0C-B2FF62BA7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68" y="545354"/>
            <a:ext cx="2358901" cy="28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7B1A850A-31A0-4C74-8328-073ED7A0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26" y="3765231"/>
            <a:ext cx="2358901" cy="2883646"/>
          </a:xfrm>
          <a:prstGeom prst="rect">
            <a:avLst/>
          </a:prstGeom>
        </p:spPr>
      </p:pic>
      <p:pic>
        <p:nvPicPr>
          <p:cNvPr id="4" name="Picture 3" descr="A snowy path with tree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2CA9C6E2-5A8C-42AD-A798-B494CC96B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5" y="242595"/>
            <a:ext cx="8347788" cy="6260841"/>
          </a:xfrm>
          <a:prstGeom prst="rect">
            <a:avLst/>
          </a:prstGeom>
        </p:spPr>
      </p:pic>
      <p:pic>
        <p:nvPicPr>
          <p:cNvPr id="5" name="Picture 4" descr="A statue of 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5F8DC82C-E66F-4116-BC0C-B2FF62BA7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89" y="3597279"/>
            <a:ext cx="1262943" cy="1543888"/>
          </a:xfrm>
          <a:prstGeom prst="rect">
            <a:avLst/>
          </a:prstGeom>
        </p:spPr>
      </p:pic>
      <p:pic>
        <p:nvPicPr>
          <p:cNvPr id="6" name="Picture 5" descr="A statue of 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4369837D-6C53-4FA9-B954-BC8145A98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93" y="545353"/>
            <a:ext cx="2412914" cy="30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sitting on a chair&#10;&#10;Description automatically generated with low confidence">
            <a:extLst>
              <a:ext uri="{FF2B5EF4-FFF2-40B4-BE49-F238E27FC236}">
                <a16:creationId xmlns:a16="http://schemas.microsoft.com/office/drawing/2014/main" id="{7B1A850A-31A0-4C74-8328-073ED7A0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3755900"/>
            <a:ext cx="2358901" cy="2883646"/>
          </a:xfrm>
          <a:prstGeom prst="rect">
            <a:avLst/>
          </a:prstGeom>
        </p:spPr>
      </p:pic>
      <p:pic>
        <p:nvPicPr>
          <p:cNvPr id="5" name="Picture 4" descr="A statue of 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5F8DC82C-E66F-4116-BC0C-B2FF62BA7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68" y="545354"/>
            <a:ext cx="2358901" cy="28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9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</dc:creator>
  <cp:lastModifiedBy>Stan</cp:lastModifiedBy>
  <cp:revision>11</cp:revision>
  <dcterms:created xsi:type="dcterms:W3CDTF">2021-02-09T23:37:52Z</dcterms:created>
  <dcterms:modified xsi:type="dcterms:W3CDTF">2021-02-11T16:51:50Z</dcterms:modified>
</cp:coreProperties>
</file>